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4" r:id="rId4"/>
    <p:sldId id="263" r:id="rId5"/>
    <p:sldId id="262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368" autoAdjust="0"/>
  </p:normalViewPr>
  <p:slideViewPr>
    <p:cSldViewPr snapToGrid="0" snapToObjects="1">
      <p:cViewPr varScale="1">
        <p:scale>
          <a:sx n="34" d="100"/>
          <a:sy n="34" d="100"/>
        </p:scale>
        <p:origin x="762" y="24"/>
      </p:cViewPr>
      <p:guideLst/>
    </p:cSldViewPr>
  </p:slideViewPr>
  <p:outlineViewPr>
    <p:cViewPr>
      <p:scale>
        <a:sx n="33" d="100"/>
        <a:sy n="33" d="100"/>
      </p:scale>
      <p:origin x="0" y="-6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F154-C402-48E0-BAA9-493AF98B9BA7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C0CA1-C88E-420C-8E7A-C8A0C286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43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1504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778000" y="4039186"/>
            <a:ext cx="20828000" cy="4457114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15" name="Shape 15"/>
          <p:cNvSpPr>
            <a:spLocks noGrp="1"/>
          </p:cNvSpPr>
          <p:nvPr>
            <p:ph type="body" sz="half" idx="1"/>
          </p:nvPr>
        </p:nvSpPr>
        <p:spPr>
          <a:xfrm>
            <a:off x="1778000" y="9011794"/>
            <a:ext cx="20828000" cy="360251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4400">
                <a:solidFill>
                  <a:schemeClr val="accent1"/>
                </a:solidFill>
              </a:defRPr>
            </a:lvl1pPr>
            <a:lvl2pPr marL="0" indent="0">
              <a:buSzTx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buSzTx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buSzTx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buSzTx/>
              <a:buNone/>
              <a:defRPr sz="44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23838837" y="13246100"/>
            <a:ext cx="371774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9" name="Shape 19"/>
          <p:cNvSpPr/>
          <p:nvPr/>
        </p:nvSpPr>
        <p:spPr>
          <a:xfrm>
            <a:off x="-1" y="13240991"/>
            <a:ext cx="24384001" cy="50800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/>
          <a:stretch/>
        </p:blipFill>
        <p:spPr>
          <a:xfrm>
            <a:off x="533399" y="682956"/>
            <a:ext cx="7178290" cy="2381173"/>
          </a:xfrm>
          <a:prstGeom prst="rect">
            <a:avLst/>
          </a:prstGeom>
        </p:spPr>
      </p:pic>
      <p:sp>
        <p:nvSpPr>
          <p:cNvPr id="13" name="Shape 47">
            <a:extLst>
              <a:ext uri="{FF2B5EF4-FFF2-40B4-BE49-F238E27FC236}">
                <a16:creationId xmlns="" xmlns:a16="http://schemas.microsoft.com/office/drawing/2014/main" id="{A52E886C-AE64-F94D-8793-4625492E67A7}"/>
              </a:ext>
            </a:extLst>
          </p:cNvPr>
          <p:cNvSpPr txBox="1">
            <a:spLocks/>
          </p:cNvSpPr>
          <p:nvPr userDrawn="1"/>
        </p:nvSpPr>
        <p:spPr>
          <a:xfrm>
            <a:off x="23631051" y="13246100"/>
            <a:ext cx="785471" cy="5950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Shape 3">
            <a:extLst>
              <a:ext uri="{FF2B5EF4-FFF2-40B4-BE49-F238E27FC236}">
                <a16:creationId xmlns="" xmlns:a16="http://schemas.microsoft.com/office/drawing/2014/main" id="{99AD35A0-F3CD-5C4A-8E83-5EAB978798FF}"/>
              </a:ext>
            </a:extLst>
          </p:cNvPr>
          <p:cNvSpPr/>
          <p:nvPr userDrawn="1"/>
        </p:nvSpPr>
        <p:spPr>
          <a:xfrm>
            <a:off x="-1" y="-9174"/>
            <a:ext cx="24384001" cy="50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263" y="188258"/>
            <a:ext cx="11692348" cy="30600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6027347" y="13209453"/>
            <a:ext cx="126749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10èmes journées Fiabilité des Matériaux et des structures, Bordeaux 27-28 Mars 2018</a:t>
            </a:r>
            <a:endParaRPr kumimoji="0" lang="fr-FR" sz="28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" name="Shape 47">
            <a:extLst>
              <a:ext uri="{FF2B5EF4-FFF2-40B4-BE49-F238E27FC236}">
                <a16:creationId xmlns="" xmlns:a16="http://schemas.microsoft.com/office/drawing/2014/main" id="{F9B5DC09-CFD8-FB43-B263-605015D90F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631051" y="13246100"/>
            <a:ext cx="785471" cy="5950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000" indent="-508000" algn="l">
              <a:spcBef>
                <a:spcPts val="2000"/>
              </a:spcBef>
              <a:buSzPct val="58999"/>
              <a:buChar char="❖"/>
              <a:defRPr sz="5200" b="1"/>
            </a:lvl1pPr>
            <a:lvl2pPr marL="1143000" indent="-635000" algn="l">
              <a:spcBef>
                <a:spcPts val="1000"/>
              </a:spcBef>
              <a:buChar char="๏"/>
              <a:defRPr sz="4800">
                <a:solidFill>
                  <a:schemeClr val="accent4">
                    <a:lumMod val="50000"/>
                  </a:schemeClr>
                </a:solidFill>
              </a:defRPr>
            </a:lvl2pPr>
            <a:lvl3pPr marL="1905000" indent="-635000" algn="l">
              <a:spcBef>
                <a:spcPts val="1000"/>
              </a:spcBef>
              <a:defRPr sz="4400">
                <a:solidFill>
                  <a:schemeClr val="accent1"/>
                </a:solidFill>
              </a:defRPr>
            </a:lvl3pPr>
            <a:lvl4pPr marL="2540000" indent="-635000" algn="l">
              <a:spcBef>
                <a:spcPts val="1000"/>
              </a:spcBef>
              <a:defRPr sz="4000"/>
            </a:lvl4pPr>
            <a:lvl5pPr marL="3175000" indent="-635000" algn="l">
              <a:spcBef>
                <a:spcPts val="1000"/>
              </a:spcBef>
              <a:defRPr sz="3600"/>
            </a:lvl5pPr>
          </a:lstStyle>
          <a:p>
            <a:r>
              <a:rPr dirty="0"/>
              <a:t>Texte niveau 1</a:t>
            </a:r>
          </a:p>
          <a:p>
            <a:pPr lvl="1"/>
            <a:r>
              <a:rPr dirty="0"/>
              <a:t>Texte niveau 2</a:t>
            </a:r>
          </a:p>
          <a:p>
            <a:pPr lvl="2"/>
            <a:r>
              <a:rPr dirty="0"/>
              <a:t>Texte niveau 3</a:t>
            </a:r>
          </a:p>
          <a:p>
            <a:pPr lvl="3"/>
            <a:r>
              <a:rPr dirty="0"/>
              <a:t>Texte niveau 4</a:t>
            </a:r>
          </a:p>
          <a:p>
            <a:pPr lvl="4"/>
            <a:r>
              <a:rPr dirty="0"/>
              <a:t>Texte niveau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23631051" y="13246100"/>
            <a:ext cx="785471" cy="5950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23837899" y="13246100"/>
            <a:ext cx="371774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-1" y="13240991"/>
            <a:ext cx="24384001" cy="50800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-1" y="-9174"/>
            <a:ext cx="24384001" cy="50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47">
            <a:extLst>
              <a:ext uri="{FF2B5EF4-FFF2-40B4-BE49-F238E27FC236}">
                <a16:creationId xmlns="" xmlns:a16="http://schemas.microsoft.com/office/drawing/2014/main" id="{4DD64E09-F997-B54A-9597-483616DECB95}"/>
              </a:ext>
            </a:extLst>
          </p:cNvPr>
          <p:cNvSpPr txBox="1">
            <a:spLocks/>
          </p:cNvSpPr>
          <p:nvPr userDrawn="1"/>
        </p:nvSpPr>
        <p:spPr>
          <a:xfrm>
            <a:off x="23631051" y="13246100"/>
            <a:ext cx="785471" cy="5950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6027347" y="13209453"/>
            <a:ext cx="126749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10èmes journées Fiabilité des Matériaux et des structures, Bordeaux 27-28 Mars 2018</a:t>
            </a:r>
            <a:endParaRPr kumimoji="0" lang="fr-FR" sz="28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13240991"/>
            <a:ext cx="24384001" cy="50800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1" y="-9174"/>
            <a:ext cx="24384001" cy="50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8" name="Shape 47">
            <a:extLst>
              <a:ext uri="{FF2B5EF4-FFF2-40B4-BE49-F238E27FC236}">
                <a16:creationId xmlns="" xmlns:a16="http://schemas.microsoft.com/office/drawing/2014/main" id="{BB7C3C17-1B3D-7049-A911-4B479EBD2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31051" y="13246100"/>
            <a:ext cx="785471" cy="59503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6027347" y="13209453"/>
            <a:ext cx="126749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10èmes journées Fiabilité des Matériaux et des structures, Bordeaux 27-28 Mars 2018</a:t>
            </a:r>
            <a:endParaRPr kumimoji="0" lang="fr-FR" sz="28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6" r:id="rId4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1">
              <a:lumMod val="75000"/>
            </a:schemeClr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10576" marR="0" indent="-610576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245576" marR="0" indent="-610576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880576" marR="0" indent="-610576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515576" marR="0" indent="-610576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3150576" marR="0" indent="-610576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785577" marR="0" indent="-610577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420577" marR="0" indent="-610577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5055577" marR="0" indent="-610577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690577" marR="0" indent="-610577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Titre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90" name="Shape 90"/>
          <p:cNvSpPr>
            <a:spLocks noGrp="1"/>
          </p:cNvSpPr>
          <p:nvPr>
            <p:ph type="subTitle" sz="half" idx="1"/>
          </p:nvPr>
        </p:nvSpPr>
        <p:spPr>
          <a:xfrm>
            <a:off x="1778000" y="8897494"/>
            <a:ext cx="20828000" cy="3602513"/>
          </a:xfrm>
          <a:prstGeom prst="rect">
            <a:avLst/>
          </a:prstGeom>
        </p:spPr>
        <p:txBody>
          <a:bodyPr/>
          <a:lstStyle/>
          <a:p>
            <a:r>
              <a:rPr lang="fr-FR" u="sng" dirty="0">
                <a:solidFill>
                  <a:schemeClr val="accent1">
                    <a:lumMod val="75000"/>
                  </a:schemeClr>
                </a:solidFill>
              </a:rPr>
              <a:t>Auteurs</a:t>
            </a:r>
          </a:p>
          <a:p>
            <a:endParaRPr dirty="0"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23903206" y="13246100"/>
            <a:ext cx="243037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 advTm="2201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Plan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23902268" y="13246100"/>
            <a:ext cx="243037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slow" advTm="402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1E31C80-4E2E-FC4E-A4ED-918B0C42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30E7A17-9A62-F741-A931-A5FCEB637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8B72FAE-4A06-0C48-BAA0-1BFD103124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46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6B014A4-1CB9-3543-A0C2-5E96DD0D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E85AD9F6-E5AB-104B-AD24-821941FFC1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296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23902268" y="13246100"/>
            <a:ext cx="243037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814080" y="6391206"/>
            <a:ext cx="1469312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5400" dirty="0">
                <a:solidFill>
                  <a:schemeClr val="tx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  <p:transition spd="slow" advTm="353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10</Words>
  <Application>Microsoft Office PowerPoint</Application>
  <PresentationFormat>Personnalisé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Calibri</vt:lpstr>
      <vt:lpstr>Helvetica Neue</vt:lpstr>
      <vt:lpstr>White</vt:lpstr>
      <vt:lpstr>Titre  </vt:lpstr>
      <vt:lpstr> Plan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qui peut comporter jusqu’à trois lignes au maximum mais le plus plus court sera le mieux</dc:title>
  <dc:creator>Elachachi</dc:creator>
  <cp:lastModifiedBy>UBx1</cp:lastModifiedBy>
  <cp:revision>121</cp:revision>
  <dcterms:modified xsi:type="dcterms:W3CDTF">2018-03-07T10:17:59Z</dcterms:modified>
</cp:coreProperties>
</file>